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94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1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285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08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32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6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31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02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12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6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121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3.0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30326"/>
            <a:ext cx="12076980" cy="3365260"/>
          </a:xfrm>
        </p:spPr>
        <p:txBody>
          <a:bodyPr>
            <a:normAutofit/>
          </a:bodyPr>
          <a:lstStyle/>
          <a:p>
            <a:r>
              <a:rPr lang="ru-RU" sz="2800" dirty="0">
                <a:cs typeface="Calibri Light"/>
              </a:rPr>
              <a:t>Министерство образования и науки РТ</a:t>
            </a:r>
            <a:br>
              <a:rPr lang="ru-RU" sz="2800" dirty="0">
                <a:cs typeface="Calibri Light"/>
              </a:rPr>
            </a:br>
            <a:r>
              <a:rPr lang="ru-RU" sz="2800" dirty="0">
                <a:cs typeface="Calibri Light"/>
              </a:rPr>
              <a:t>ГАПОУ " </a:t>
            </a:r>
            <a:r>
              <a:rPr lang="ru-RU" sz="2800" dirty="0" err="1">
                <a:cs typeface="Calibri Light"/>
              </a:rPr>
              <a:t>Мамадышский</a:t>
            </a:r>
            <a:r>
              <a:rPr lang="ru-RU" sz="2800" dirty="0">
                <a:cs typeface="Calibri Light"/>
              </a:rPr>
              <a:t> политехнический колледж"</a:t>
            </a:r>
            <a:br>
              <a:rPr lang="en-US" dirty="0"/>
            </a:br>
            <a:br>
              <a:rPr lang="ru-RU" sz="2800" dirty="0">
                <a:cs typeface="Calibri Light"/>
              </a:rPr>
            </a:br>
            <a:br>
              <a:rPr lang="ru-RU" sz="2800" dirty="0">
                <a:cs typeface="Calibri Light"/>
              </a:rPr>
            </a:br>
            <a:br>
              <a:rPr lang="ru-RU" sz="2800" dirty="0">
                <a:cs typeface="Calibri Light"/>
              </a:rPr>
            </a:br>
            <a:br>
              <a:rPr lang="ru-RU" sz="2800" dirty="0">
                <a:cs typeface="Calibri Light"/>
              </a:rPr>
            </a:br>
            <a:br>
              <a:rPr lang="ru-RU" sz="2800" dirty="0">
                <a:cs typeface="Calibri Light"/>
              </a:rPr>
            </a:br>
            <a:endParaRPr lang="ru-RU" sz="2800" dirty="0">
              <a:cs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529" y="1143513"/>
            <a:ext cx="11904452" cy="56526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ru-RU" sz="6600" dirty="0">
              <a:cs typeface="Calibri"/>
            </a:endParaRPr>
          </a:p>
          <a:p>
            <a:r>
              <a:rPr lang="ru-RU" sz="6600" dirty="0">
                <a:cs typeface="Calibri"/>
              </a:rPr>
              <a:t>Терроризм</a:t>
            </a:r>
            <a:endParaRPr lang="ru-RU" dirty="0">
              <a:cs typeface="Calibri"/>
            </a:endParaRPr>
          </a:p>
          <a:p>
            <a:endParaRPr lang="ru-RU" sz="6600" dirty="0">
              <a:cs typeface="Calibri"/>
            </a:endParaRPr>
          </a:p>
          <a:p>
            <a:endParaRPr lang="ru-RU" sz="6600" dirty="0">
              <a:cs typeface="Calibri"/>
            </a:endParaRPr>
          </a:p>
          <a:p>
            <a:r>
              <a:rPr lang="ru-RU" sz="4000" dirty="0">
                <a:cs typeface="Calibri"/>
              </a:rPr>
              <a:t>                      Выполнила студентка группы 31 Т</a:t>
            </a:r>
          </a:p>
          <a:p>
            <a:r>
              <a:rPr lang="ru-RU" sz="4000" dirty="0">
                <a:cs typeface="Calibri"/>
              </a:rPr>
              <a:t>                                                        Захарова Ольга</a:t>
            </a:r>
          </a:p>
          <a:p>
            <a:r>
              <a:rPr lang="ru-RU" sz="4000" dirty="0">
                <a:cs typeface="Calibri"/>
              </a:rPr>
              <a:t>  2019 г</a:t>
            </a:r>
          </a:p>
          <a:p>
            <a:endParaRPr lang="ru-RU" sz="4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868CB-A9E8-4839-8B61-0AED2B338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202"/>
            <a:ext cx="10515600" cy="966128"/>
          </a:xfrm>
        </p:spPr>
        <p:txBody>
          <a:bodyPr/>
          <a:lstStyle/>
          <a:p>
            <a:pPr algn="ctr"/>
            <a:r>
              <a:rPr lang="ru-RU" dirty="0">
                <a:cs typeface="Calibri Light"/>
              </a:rPr>
              <a:t>    Памятник жертвам теракта в Беслане</a:t>
            </a:r>
            <a:endParaRPr lang="ru-RU" dirty="0"/>
          </a:p>
        </p:txBody>
      </p:sp>
      <p:pic>
        <p:nvPicPr>
          <p:cNvPr id="4" name="Рисунок 4" descr="Изображение выглядит как дерево, небо, внешний, здани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62C9D35-8933-41AF-8832-EB231A3D75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4851" y="1106757"/>
            <a:ext cx="4255540" cy="56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13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F0BD2-12AB-4C88-8F9C-DF798ADFE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201"/>
            <a:ext cx="10515600" cy="994884"/>
          </a:xfrm>
        </p:spPr>
        <p:txBody>
          <a:bodyPr/>
          <a:lstStyle/>
          <a:p>
            <a:r>
              <a:rPr lang="ru-RU" dirty="0">
                <a:cs typeface="Calibri Light"/>
              </a:rPr>
              <a:t>     22 июля 2011 года теракт в Норвегии</a:t>
            </a:r>
            <a:endParaRPr lang="ru-RU" dirty="0"/>
          </a:p>
        </p:txBody>
      </p:sp>
      <p:pic>
        <p:nvPicPr>
          <p:cNvPr id="4" name="Рисунок 4" descr="Изображение выглядит как небо, вода, внешний, сид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055BBF1-66E8-4CA6-9E48-44712054D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5784" y="1149800"/>
            <a:ext cx="8089186" cy="563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70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DC9C8-2714-49F1-BA69-19F657293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10" y="63201"/>
            <a:ext cx="11852693" cy="1282431"/>
          </a:xfrm>
        </p:spPr>
        <p:txBody>
          <a:bodyPr>
            <a:normAutofit fontScale="90000"/>
          </a:bodyPr>
          <a:lstStyle/>
          <a:p>
            <a:r>
              <a:rPr lang="ru-RU" dirty="0">
                <a:cs typeface="Calibri Light"/>
              </a:rPr>
              <a:t>          2 августа 2012 года произошел теракт в Комсомольске - на - Амуре в детском саду № 80</a:t>
            </a:r>
            <a:endParaRPr lang="ru-RU" dirty="0"/>
          </a:p>
        </p:txBody>
      </p:sp>
      <p:pic>
        <p:nvPicPr>
          <p:cNvPr id="4" name="Рисунок 4" descr="Изображение выглядит как внешний, земля, человек, дерев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BF9694A-C524-4847-B1D1-296289B73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8838" y="1780800"/>
            <a:ext cx="7736815" cy="45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9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8" descr="Изображение выглядит как объект, свеча,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4C5489E-10EE-4BC6-8FF7-AFBBB13B8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3529" y="819211"/>
            <a:ext cx="7739394" cy="528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4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5BAD5F-D4B9-4397-B7B9-BE493C082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55" y="200984"/>
            <a:ext cx="11838316" cy="64504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>
                <a:cs typeface="Calibri"/>
              </a:rPr>
              <a:t>                       </a:t>
            </a:r>
            <a:r>
              <a:rPr lang="ru-RU" sz="4400" dirty="0">
                <a:cs typeface="Calibri"/>
              </a:rPr>
              <a:t> Терроризм - угроза обществу</a:t>
            </a:r>
          </a:p>
          <a:p>
            <a:pPr marL="0" indent="0">
              <a:buNone/>
            </a:pPr>
            <a:r>
              <a:rPr lang="ru-RU" sz="4400" dirty="0">
                <a:cs typeface="Calibri"/>
              </a:rPr>
              <a:t>Террористы - это крайне жестокие люди, которые любыми способами хотят запугать нас</a:t>
            </a:r>
          </a:p>
        </p:txBody>
      </p:sp>
      <p:pic>
        <p:nvPicPr>
          <p:cNvPr id="4" name="Рисунок 4" descr="Изображение выглядит как внешний, заминированная автомашина, огонь, грузови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82BDF2E-A0F3-4837-BCCA-E753D47DD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777" y="2236809"/>
            <a:ext cx="7530860" cy="456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19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46CA3-2CD9-4A0D-83CD-F61F0369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578"/>
            <a:ext cx="10515600" cy="1138658"/>
          </a:xfrm>
        </p:spPr>
        <p:txBody>
          <a:bodyPr>
            <a:normAutofit fontScale="90000"/>
          </a:bodyPr>
          <a:lstStyle/>
          <a:p>
            <a:r>
              <a:rPr lang="ru-RU" dirty="0">
                <a:cs typeface="Calibri Light"/>
              </a:rPr>
              <a:t>В</a:t>
            </a:r>
            <a:r>
              <a:rPr lang="ru-RU" sz="4800" dirty="0">
                <a:cs typeface="Calibri Light"/>
              </a:rPr>
              <a:t>зрыв в вагоне в метро в январе 1977 года</a:t>
            </a:r>
            <a:endParaRPr lang="ru-RU" sz="4800" dirty="0"/>
          </a:p>
        </p:txBody>
      </p:sp>
      <p:pic>
        <p:nvPicPr>
          <p:cNvPr id="4" name="Рисунок 4" descr="Изображение выглядит как внутренний, комната, здание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9E1E069-786D-460F-8204-D04CC8202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81378" y="1026360"/>
            <a:ext cx="6857998" cy="5547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AAF9C0-D32D-4D21-A84B-3603EC17C79E}"/>
              </a:ext>
            </a:extLst>
          </p:cNvPr>
          <p:cNvSpPr txBox="1"/>
          <p:nvPr/>
        </p:nvSpPr>
        <p:spPr>
          <a:xfrm>
            <a:off x="3127075" y="6328644"/>
            <a:ext cx="6584828" cy="79195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7962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5C64AF-6710-44C2-937E-E09B0809F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861" y="215361"/>
            <a:ext cx="11565146" cy="627790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4000" dirty="0">
                <a:cs typeface="Calibri"/>
              </a:rPr>
              <a:t> Уже в 1990 году было совершено около 20 взрывов, при которых погибло более 50 человек.</a:t>
            </a:r>
          </a:p>
          <a:p>
            <a:r>
              <a:rPr lang="ru-RU" sz="4000" dirty="0">
                <a:cs typeface="Calibri"/>
              </a:rPr>
              <a:t>В 1991 году в результате кровавых столкновений погибло более 1500 человек, было ранено более 10000 граждан, а 600000 стали беженцами.</a:t>
            </a:r>
          </a:p>
          <a:p>
            <a:r>
              <a:rPr lang="ru-RU" sz="4000" dirty="0">
                <a:cs typeface="Calibri"/>
              </a:rPr>
              <a:t>В 200 году в мире было совершено 423 террористических акта:</a:t>
            </a:r>
          </a:p>
          <a:p>
            <a:r>
              <a:rPr lang="ru-RU" sz="4000" dirty="0">
                <a:cs typeface="Calibri"/>
              </a:rPr>
              <a:t>405 человек погибли</a:t>
            </a:r>
          </a:p>
          <a:p>
            <a:r>
              <a:rPr lang="ru-RU" sz="4000" dirty="0">
                <a:cs typeface="Calibri"/>
              </a:rPr>
              <a:t>791 человек получили ранение</a:t>
            </a:r>
          </a:p>
        </p:txBody>
      </p:sp>
    </p:spTree>
    <p:extLst>
      <p:ext uri="{BB962C8B-B14F-4D97-AF65-F5344CB8AC3E}">
        <p14:creationId xmlns:p14="http://schemas.microsoft.com/office/powerpoint/2010/main" val="326359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30B142-A479-41AF-ACBD-18D2D3EF9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879" y="258493"/>
            <a:ext cx="11651411" cy="64504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>
                <a:cs typeface="Calibri"/>
              </a:rPr>
              <a:t> </a:t>
            </a:r>
            <a:r>
              <a:rPr lang="ru-RU" sz="4000" dirty="0">
                <a:cs typeface="Calibri"/>
              </a:rPr>
              <a:t> За 10 последних лет совершено 6500 актов международного терроризма</a:t>
            </a:r>
          </a:p>
          <a:p>
            <a:pPr marL="0" indent="0">
              <a:buNone/>
            </a:pPr>
            <a:r>
              <a:rPr lang="ru-RU" sz="4000" dirty="0">
                <a:cs typeface="Calibri"/>
              </a:rPr>
              <a:t>От которых погибли 5000 человек.</a:t>
            </a:r>
          </a:p>
          <a:p>
            <a:pPr marL="0" indent="0">
              <a:buNone/>
            </a:pPr>
            <a:r>
              <a:rPr lang="ru-RU" sz="4000" dirty="0">
                <a:cs typeface="Calibri"/>
              </a:rPr>
              <a:t>Пострадали 11000 человек</a:t>
            </a:r>
          </a:p>
        </p:txBody>
      </p:sp>
      <p:pic>
        <p:nvPicPr>
          <p:cNvPr id="4" name="Рисунок 4" descr="Изображение выглядит как внешний, объект, небо, легк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9010893-840D-4478-ABA2-ABF20E757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54439" y="2761546"/>
            <a:ext cx="6998897" cy="39515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514AD9-2B06-48AF-BA7D-F4B61B079D27}"/>
              </a:ext>
            </a:extLst>
          </p:cNvPr>
          <p:cNvSpPr txBox="1"/>
          <p:nvPr/>
        </p:nvSpPr>
        <p:spPr>
          <a:xfrm>
            <a:off x="5270740" y="6267690"/>
            <a:ext cx="6380671" cy="57629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095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E6767B-9412-4987-8AB2-06D01321D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2" y="215361"/>
            <a:ext cx="11176958" cy="59616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4000" dirty="0">
                <a:cs typeface="Calibri"/>
              </a:rPr>
              <a:t>9 сентября 1999 год в Москве произошел теракт, где погибли 124 человека и ранены 164 человека</a:t>
            </a:r>
          </a:p>
          <a:p>
            <a:r>
              <a:rPr lang="ru-RU" sz="4000" dirty="0">
                <a:cs typeface="Calibri"/>
              </a:rPr>
              <a:t>9 мая 2002 год во время парада в Каспийске погибло 45 человек и ранено 86 человек</a:t>
            </a:r>
          </a:p>
          <a:p>
            <a:r>
              <a:rPr lang="ru-RU" sz="4000" dirty="0">
                <a:cs typeface="Calibri"/>
              </a:rPr>
              <a:t>23 октября 2002 год. 50 чеченских боевиков ( 18 из них женщины ) захватили в Москве театр на Дубровке во время представления  Норд - Ост и удерживали заложников в течении трех дней: погибло 130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4126578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775259-4C67-48A4-BD23-7A8629121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974" y="502909"/>
            <a:ext cx="11708920" cy="65510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4000" dirty="0">
                <a:cs typeface="Calibri" panose="020F0502020204030204"/>
              </a:rPr>
              <a:t>Террористический акт в Домодедово Московского аэропорта в зале международных прилетов  24 января 2011 года погибло 37 человек, 117 ранено</a:t>
            </a:r>
            <a:endParaRPr lang="ru-RU" sz="4000">
              <a:cs typeface="Calibri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3C893C3-93DF-46F3-9A80-1DAC44DBF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4702" y="2268107"/>
            <a:ext cx="6855124" cy="45790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9D26A3-8E61-4EA0-AF32-1F29F2AFC418}"/>
              </a:ext>
            </a:extLst>
          </p:cNvPr>
          <p:cNvSpPr txBox="1"/>
          <p:nvPr/>
        </p:nvSpPr>
        <p:spPr>
          <a:xfrm>
            <a:off x="2984740" y="6415327"/>
            <a:ext cx="6395049" cy="43251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704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CCF70F-68DB-4C53-AABB-0D65FC043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30" y="100342"/>
            <a:ext cx="11766428" cy="6622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>
                <a:cs typeface="Calibri"/>
              </a:rPr>
              <a:t> </a:t>
            </a:r>
            <a:r>
              <a:rPr lang="ru-RU" sz="4000" dirty="0">
                <a:cs typeface="Calibri"/>
              </a:rPr>
              <a:t> Взрыв в Нью - Йорке Всемирного торгового центра 11 сентября 2001 года унес жизни 5417 человек из 90 стран</a:t>
            </a:r>
            <a:endParaRPr lang="ru-RU">
              <a:cs typeface="Calibri" panose="020F0502020204030204"/>
            </a:endParaRPr>
          </a:p>
        </p:txBody>
      </p:sp>
      <p:pic>
        <p:nvPicPr>
          <p:cNvPr id="4" name="Рисунок 4" descr="Изображение выглядит как внешний, небо, дым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D15E1670-1462-477E-9359-DC12E9F01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07192" y="1264252"/>
            <a:ext cx="4583501" cy="5407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93EC72-0514-4380-BB92-C4EDE7AF9D4D}"/>
              </a:ext>
            </a:extLst>
          </p:cNvPr>
          <p:cNvSpPr txBox="1"/>
          <p:nvPr/>
        </p:nvSpPr>
        <p:spPr>
          <a:xfrm>
            <a:off x="3128513" y="5938059"/>
            <a:ext cx="4756029" cy="504405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3450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959C4-84E8-4323-B0A7-115814D4B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Calibri Light"/>
              </a:rPr>
              <a:t>                </a:t>
            </a:r>
            <a:r>
              <a:rPr lang="ru-RU" sz="4800" dirty="0">
                <a:cs typeface="Calibri Light"/>
              </a:rPr>
              <a:t>  1 сентября 2004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0FFD6E-93D0-40A2-AD05-18F3DD40D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588"/>
            <a:ext cx="10515600" cy="45813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4400" dirty="0">
                <a:cs typeface="Calibri"/>
              </a:rPr>
              <a:t>Террористы захватили школу №1 города Беслана ( Республика Северная Осетия ). В течении двух суток в спортзале удерживались преподаватели, ученики и их родители.</a:t>
            </a:r>
          </a:p>
        </p:txBody>
      </p:sp>
    </p:spTree>
    <p:extLst>
      <p:ext uri="{BB962C8B-B14F-4D97-AF65-F5344CB8AC3E}">
        <p14:creationId xmlns:p14="http://schemas.microsoft.com/office/powerpoint/2010/main" val="34382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Министерство образования и науки РТ ГАПОУ " Мамадышский политехнический колледж"      </vt:lpstr>
      <vt:lpstr>Презентация PowerPoint</vt:lpstr>
      <vt:lpstr>Взрыв в вагоне в метро в январе 1977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                1 сентября 2004 года</vt:lpstr>
      <vt:lpstr>    Памятник жертвам теракта в Беслане</vt:lpstr>
      <vt:lpstr>     22 июля 2011 года теракт в Норвегии</vt:lpstr>
      <vt:lpstr>          2 августа 2012 года произошел теракт в Комсомольске - на - Амуре в детском саду № 80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534</cp:revision>
  <dcterms:created xsi:type="dcterms:W3CDTF">2012-07-30T23:42:41Z</dcterms:created>
  <dcterms:modified xsi:type="dcterms:W3CDTF">2019-02-15T16:53:23Z</dcterms:modified>
</cp:coreProperties>
</file>